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7 765,0 </a:t>
          </a:r>
          <a:r>
            <a:rPr lang="ru-RU" sz="14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693,7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8,9 %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0,9%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1,0 тыс. рублей    0,01%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4078,3 тыс. рублей  52,5%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98,0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1880,2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24,2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943,9 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12,2 %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50284" custScaleY="145446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803322" custScaleX="114283" custScaleY="103389" custRadScaleRad="108015" custRadScaleInc="-225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85903" custScaleY="128214" custRadScaleRad="78851" custRadScaleInc="-20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1076,8 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8542,2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X="-200000" custLinFactNeighborX="-269610" custLinFactNeighborY="-1776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99755" cy="296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решения Собрания депутатов Гагаринского сельского поселения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25.12.2015г.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85                                                                      «О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076557020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2016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6141" y="1412776"/>
            <a:ext cx="3490315" cy="3082941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6 480,1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1284,9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05585938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     Бюджет Гагаринского сельского поселения Морозовского района  на 2016 год  направлен на решение следующих ключевых задач: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    </a:t>
            </a:r>
            <a:r>
              <a:rPr lang="ru-RU" altLang="ru-RU" sz="1800" dirty="0" smtClean="0">
                <a:latin typeface="Times New Roman" pitchFamily="18" charset="0"/>
              </a:rPr>
              <a:t>С решением Собрания депутатов Гагаринского сельского </a:t>
            </a:r>
            <a:r>
              <a:rPr lang="ru-RU" altLang="ru-RU" sz="1800" dirty="0">
                <a:latin typeface="Times New Roman" pitchFamily="18" charset="0"/>
              </a:rPr>
              <a:t>поселения «О бюджете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</a:t>
            </a:r>
            <a:r>
              <a:rPr lang="ru-RU" altLang="ru-RU" sz="1800" dirty="0">
                <a:latin typeface="Times New Roman" pitchFamily="18" charset="0"/>
              </a:rPr>
              <a:t>сельского </a:t>
            </a:r>
            <a:r>
              <a:rPr lang="ru-RU" altLang="ru-RU" sz="18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1800" dirty="0">
                <a:latin typeface="Times New Roman" pitchFamily="18" charset="0"/>
              </a:rPr>
              <a:t>на 2016 </a:t>
            </a:r>
            <a:r>
              <a:rPr lang="ru-RU" altLang="ru-RU" sz="1800" dirty="0" smtClean="0">
                <a:latin typeface="Times New Roman" pitchFamily="18" charset="0"/>
              </a:rPr>
              <a:t>год» </a:t>
            </a:r>
            <a:r>
              <a:rPr lang="ru-RU" altLang="ru-RU" sz="1800" dirty="0">
                <a:latin typeface="Times New Roman" pitchFamily="18" charset="0"/>
              </a:rPr>
              <a:t>можно ознакомиться </a:t>
            </a:r>
            <a:r>
              <a:rPr lang="ru-RU" altLang="ru-RU" sz="1800" dirty="0" smtClean="0">
                <a:latin typeface="Times New Roman" pitchFamily="18" charset="0"/>
              </a:rPr>
              <a:t>на </a:t>
            </a:r>
            <a:r>
              <a:rPr lang="ru-RU" altLang="ru-RU" sz="1800" dirty="0">
                <a:latin typeface="Times New Roman" pitchFamily="18" charset="0"/>
              </a:rPr>
              <a:t>сайте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сельского поселения </a:t>
            </a:r>
            <a:r>
              <a:rPr lang="en-US" altLang="ru-RU" sz="1800" dirty="0">
                <a:latin typeface="Times New Roman" pitchFamily="18" charset="0"/>
              </a:rPr>
              <a:t>http://</a:t>
            </a:r>
            <a:r>
              <a:rPr lang="en-US" altLang="ru-RU" sz="1800" dirty="0" smtClean="0">
                <a:latin typeface="Times New Roman" pitchFamily="18" charset="0"/>
              </a:rPr>
              <a:t>www.gagarinskoesp.ru/leftmenu/static_84/ </a:t>
            </a:r>
            <a:r>
              <a:rPr lang="ru-RU" altLang="ru-RU" sz="1800" dirty="0" smtClean="0">
                <a:latin typeface="Times New Roman" pitchFamily="18" charset="0"/>
              </a:rPr>
              <a:t>в </a:t>
            </a:r>
            <a:r>
              <a:rPr lang="ru-RU" altLang="ru-RU" sz="1800" dirty="0">
                <a:latin typeface="Times New Roman" pitchFamily="18" charset="0"/>
              </a:rPr>
              <a:t>разделе </a:t>
            </a:r>
            <a:r>
              <a:rPr lang="ru-RU" altLang="ru-RU" sz="1800" dirty="0" smtClean="0">
                <a:latin typeface="Times New Roman" pitchFamily="18" charset="0"/>
              </a:rPr>
              <a:t>«Бюджет для граждан»., в библиотеки Гагаринского сельского поселения</a:t>
            </a:r>
            <a:endParaRPr lang="ru-RU" altLang="ru-RU" sz="18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79196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 х. 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9798" cy="5328592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-529,6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7235,4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7765,0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7235,4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2016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77,4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1826,9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5331,1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62440" y="318450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1992,3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21,8тыс.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972486" y="3082057"/>
            <a:ext cx="3029585" cy="2819516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71,6 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5331,1</a:t>
            </a: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4658785" y="1262518"/>
            <a:ext cx="3369798" cy="2919184"/>
          </a:xfrm>
          <a:prstGeom prst="flowChartMerg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Акцизы по </a:t>
            </a:r>
            <a:r>
              <a:rPr lang="ru-RU" sz="1200" dirty="0" smtClean="0">
                <a:solidFill>
                  <a:schemeClr val="tx1"/>
                </a:solidFill>
              </a:rPr>
              <a:t>подакцизным товарам </a:t>
            </a:r>
            <a:r>
              <a:rPr lang="ru-RU" sz="1200" dirty="0">
                <a:solidFill>
                  <a:schemeClr val="tx1"/>
                </a:solidFill>
              </a:rPr>
              <a:t>(продукции</a:t>
            </a:r>
            <a:r>
              <a:rPr lang="ru-RU" sz="1200" dirty="0" smtClean="0">
                <a:solidFill>
                  <a:schemeClr val="tx1"/>
                </a:solidFill>
              </a:rPr>
              <a:t>),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производимым </a:t>
            </a:r>
            <a:r>
              <a:rPr lang="ru-RU" sz="1200" dirty="0">
                <a:solidFill>
                  <a:schemeClr val="tx1"/>
                </a:solidFill>
              </a:rPr>
              <a:t>на территории Российской Федерации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646,6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80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2550,0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48,8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2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2735797" y="1332147"/>
            <a:ext cx="6120677" cy="3456384"/>
          </a:xfrm>
          <a:prstGeom prst="flowChartMerg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432000" bIns="0" rtlCol="0" anchor="ctr" anchorCtr="1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</a:t>
            </a:r>
            <a:r>
              <a:rPr lang="ru-RU" sz="1600" smtClean="0">
                <a:solidFill>
                  <a:schemeClr val="tx1"/>
                </a:solidFill>
              </a:rPr>
              <a:t>ущерба 2,4 </a:t>
            </a:r>
            <a:r>
              <a:rPr lang="ru-RU" sz="1600" dirty="0" smtClean="0">
                <a:solidFill>
                  <a:schemeClr val="tx1"/>
                </a:solidFill>
              </a:rPr>
              <a:t>тыс. рублей, доходы от сдачи имущества в аренду-75,0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1331641" y="2132856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77,4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93096"/>
            <a:ext cx="5734998" cy="2164064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 607,1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69,9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06638" y="1222427"/>
            <a:ext cx="3192602" cy="3717952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передаваемых полномочий субъектов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79912" y="3277513"/>
            <a:ext cx="1270987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1826,9</a:t>
            </a: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4323" y="624286"/>
            <a:ext cx="3804694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1149,7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1952</TotalTime>
  <Words>828</Words>
  <Application>Microsoft Office PowerPoint</Application>
  <PresentationFormat>Экран (4:3)</PresentationFormat>
  <Paragraphs>148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на 2016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284</cp:revision>
  <cp:lastPrinted>2014-05-13T11:35:02Z</cp:lastPrinted>
  <dcterms:created xsi:type="dcterms:W3CDTF">2014-05-12T16:47:43Z</dcterms:created>
  <dcterms:modified xsi:type="dcterms:W3CDTF">2015-12-30T14:01:41Z</dcterms:modified>
</cp:coreProperties>
</file>